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with the poker tournament — the camera cutting between two stone-faced players. The whole chapter pivots on one question: how do we write a game down? Two languages, two ways of seeing.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Chess is perfect information. Poker is imperfect. Aumann and Hart in 2002 emphasise that perfect-information games can be solved by backward induction, while imperfect-information games may require mixing.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information set, introduced by Kuhn in 1953, groups decision nodes a player cannot tell apart. Simultaneous games are just sequential games where the second mover's nodes share one information 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Levin 2002 lays out the procedure: enumerate every contingent plan, trace through the tree, fill cells. Sequential Battle of the Sexes becomes a 2 by 4 matrix — bigger than the simultaneous 2 by 2 because observation creates strategic richness.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on this verbatim line from the MIT OpenCourseWare 2012 notes. The threat of what you would do at an unreachable node is exactly what shapes other players' choices — and what makes the reachable nodes reachable.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things to carry forward. The matrix compresses; the tree unfolds. A strategy is a recipe for every node, including unreachable ones. Information sets, not nodes, are what strategies map from.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the bridge. Without the grammar of matrices and trees, we cannot even state Nash equilibrium precisely. Next chapter we make the central solution concept of game theory exact.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discipline has a notation. Chemists, musicians, mathematicians — each notation makes certain relationships visible. Game theory needs the same kind of grammar.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 form compresses a game into a grid; extensive form unfolds it into a tree. These are not interchangeable — they are different ways of seeing the same situation, as Osborne and Rubinstein laid out in 1994.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normal-form game has three elements. Players, strategies, payoffs — the same vocabulary Osborne and Rubinstein outlined in 1994 and we already met in Chapter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Player 1's strategies label the rows, Player 2's the columns. Each cell holds two payoffs: row player first, column player second. The Battle of the Sexes is our anchor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all its elegance, the normal form hides one thing: time. The matrix treats every game as if both players sealed their choices in envelopes — fine for simultaneous play, but awkward when someone moves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Harold Kuhn formalised the game tree in 1953. Nodes, branches, player assignments, payoff vectors, and — crucially — information sets. This is the framework we still use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action is one move at one node. A strategy is a complete contingent plan — a recipe for every node where a player might be called upon to move, including nodes they never expect to reach.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Blake has two decision nodes, two actions at each — so four complete strategies, not two. The function-from-information-sets-to-actions framing is from Fudenberg and Tirole 1991. The number of strategies grows multiplicatively.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ClassBuild</dc:creator>
  <cp:lastModifiedBy>ClassBuild</cp:lastModifiedBy>
  <cp:revision>1</cp:revision>
  <dcterms:created xsi:type="dcterms:W3CDTF">2026-05-28T05:55:14Z</dcterms:created>
  <dcterms:modified xsi:type="dcterms:W3CDTF">2026-05-28T05:55:14Z</dcterms:modified>
</cp:coreProperties>
</file>