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Zidane on the spot, Buffon settling into his crouch, ball arriving in 0.3 seconds. Pure simultaneous-move, zero-sum strategy. The only rational play here is genuine unpredictability.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Walker and Wooders (2001) at Wimbledon: servers varied direction to approximately equalise success rates across locations. Slight excess alternation, but overall consistent with minimax. Azar and Bar-Eli (2011) confirmed across more leagues.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Von Neumann 1928 — sixteen years before the field was even named. In any finite two-person zero-sum game, mixing closes the gap between maximin and minimax. The common value is the value of the game.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errors students make: thinking your mixture maximises your payoff (no — it makes the opponent indifferent), thinking you mix toward your higher payoff (no — your mixture is determined by opponent payoffs), and thinking mixing is only for zero-sum games (no — every finite game has mixed equilibria).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steps. Check for pure equilibria. Assign p and q. Compute expected utilities for each player as a function of the other's mix. Set equal and solve. Verify both probabilities are in [0,1]. If outside, no fully mixed equilibrium exists.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forward. Mixing is rational unpredictability, not indecision. Your mixture solves the opponent's indifference problem, not your own. Penalty kickers and tennis servers actually do mix at Nash rates.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bridge. We have solved 2x2 games using pure and mixed strategies. Next class: games that unfold over time. Backward induction, credible threats, and commitment all rest on the foundation we built today.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Heads-heads gives Player 1 +1 and Player 2 -1; mismatches flip it. No cell is stable — every pure-strategy profile has someone wanting to deviate. The cycle never settles.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pure strategy is a definite choice. A mixed strategy is a probability distribution — Heads with probability p, Tails with probability 1-p. Not indecision; a calculated, deliberate plan.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utility — the probability-weighted average — formalised by von Neumann and Morgenstern in 1944. This is how we compare random prospects on a single scale.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engine of every mixed-strategy calculation. Your equilibrium mixture solves your opponent's problem, not your own. If the opponent is willing to randomise, both options must give them the same expected payoff.</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indifference: set Player 2's expected payoff from Heads equal to expected payoff from Tails. Solve: p = 1/2. By symmetry, q = 1/2. Each player's expected payoff at equilibrium is zero.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Asymmetric payoffs (2,-2; -1,1; -1,1; 3,-3) give asymmetric mixing. Row plays A with probability 4/7 — even though Row's highest payoff is 3, achieved by B. Your mixture is your opponent's problem.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Palacios-Huerta 2003: 1,417 professional penalty kicks from European leagues, 1995-2000. Scoring rates around 80% on both sides — statistically indistinguishable. No significant serial correlation. Theory verified at the highest level of play.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Chiappori, Levitt and Groseclose (2002) analysed 459 kicks. Kickers chose their natural side around 45% of the time; goalkeepers dove there around 57%. Asymmetric mixing matching the asymmetric payoffs — exactly as Nash predicted.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jpe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2026-05-28T05:55:14Z</dcterms:created>
  <dcterms:modified xsi:type="dcterms:W3CDTF">2026-05-28T05:55:14Z</dcterms:modified>
</cp:coreProperties>
</file>