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Matt's open-source code as a credible signal of talent. The chapter pivots on hidden types — when you don't know what the other player truly wants, every action becomes a clue.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Crawford and Sobel 1982. Costless messages convey information only when sender and receiver have aligned interests. When interests diverge, babbling equilibria always exist.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Pooling: all types choose the same action — no information is conveyed. Separating: different types choose differently — actions reveal type. Cho and Kreps' 1987 intuitive criterion helps select among multiple equilibria.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Perfect Bayesian Equilibrium. Strategies must be sequentially rational at every information set, and beliefs must come from Bayes' rule wherever possible. Off-path beliefs need refinements like the intuitive criterion.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lessons. Types are hidden; actions become clues. Credibility comes from differential cost — the same logic as commitment. Cheap talk informs only when preferences align.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The signalling framework returns with a vengeance in auctions. Every bid is a signal — and the winner's curse is a direct failure of Bayesian updating.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information means you know what every player wants. Incomplete means some payoffs are hidden. Note: this is distinct from perfect versus imperfect information, which concerned observability of moves.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Harsanyi's 1967–68 trilogy introduced a fictitious player called Nature. Nature draws each player's type from a known prior distribution. Each player observes their own type only. Incomplete information becomes imperfect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Bayes' rule revises your belief about the opponent's type after observing an action. The more differently the types behave, the more informative the signal.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Spence 1973: education costs Type H $30k, Type L $60k. Education need not teach anything productive — it just has to be differentially costly. This is the single-crossing property.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 H gets the degree, earns $70k net. Type L would only earn $40k net by getting the degree but $50k without — so Type L stays. The signal separates the types not because of skills, but because of cost asymmetry.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Education, peacock tails, product warranties, VC funding rounds — all share the same structure. A privately-informed party takes a costly action that is differentially costly by type. Credibility comes from the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Rothschild and Stiglitz 1976 formalised screening. The uninformed party — the insurer — designs a menu so each type self-selects. Reckless drivers pick full coverage; safe drivers pick the high deductible. No one is forced to disclose anything.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timing structures. In signalling, the informed party moves first and pays the cost of revelation. In screening, the uninformed party moves first and pays through contract distortion.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2026-05-28T05:55:14Z</dcterms:created>
  <dcterms:modified xsi:type="dcterms:W3CDTF">2026-05-28T05:55:14Z</dcterms:modified>
</cp:coreProperties>
</file>