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Toyota and the Australian automotive workers' union in October 2013. Gains from agreement existed, yet the bargain failed. Structure — not goodwill — determines who gets what.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Barbara Walter 2009 identifies three mechanisms of bargaining failure in civil wars. Asymmetric information, commitment problems, and issue indivisibility. The same logic explains strikes, lawsuits, and war.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Acemoglu and Shimer 1995. Firms know their own profitability; unions do not. The information gap produces costly strikes — a structural source of unemployment beyond complete-information predictions.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Güth, Schmittberger, and Schwarze 1982 introduced the ultimatum game. Proposers offer 40–50%; responders reject offers below about 20%. Self-interest alone cannot explain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lessons. The more patient player captures a larger share. Nash's axiomatic and Rubinstein's strategic solutions converge in the limit. BATNA is the primary determinant of bargaining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bridge. Two-party bargaining yields a unique split. Group decision-making is far harder — Arrow's impossibility theorem shows aggregating preferences cannot satisfy all reasonable axioms at once.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bargaining problem has three formal elements. The set of feasible agreements. The disagreement point d — what each party gets if talks fail. And utility functions over outcomes.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Nash 1950 proposed four axioms. Pareto efficiency, symmetry, scale invariance, and independence of irrelevant alternatives. From these, a unique solution follows.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unique solution maximises the Nash product — the product of each player's gain above their disagreement payoff. In the symmetric case, this gives an equal split of the surplus.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Ariel Rubinstein 1982. Two players take turns proposing divisions of a pie. The other accepts and ends the game, or rejects and proposes next period. Time is the strategic ingredient.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player has a discount factor between zero and one. Higher delta means more patience. If your delta is 0.9, a dollar tomorrow is worth 90 cents today. Patience translates directly into bargaining leverage.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Solving the two indifference conditions gives the unique subgame perfect equilibrium. Agreement is immediate. The proposer gets a slight first-mover advantage, and the more patient player captures a larger share.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Binmore, Rubinstein, and Wolinsky 1986 proved the bridge. As the time between offers shrinks to zero, the Rubinstein equilibrium converges exactly to the Nash bargaining solution. Axioms and strategy meet.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Fisher, Ury, and Patton coined BATNA — the Best Alternative to a Negotiated Agreement. In the Nash framework BATNA fixes the disagreement payoff. In the Rubinstein model it fixes the outside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2026-05-28T05:55:15Z</dcterms:created>
  <dcterms:modified xsi:type="dcterms:W3CDTF">2026-05-28T05:55:15Z</dcterms:modified>
</cp:coreProperties>
</file>