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Florida 2000. Bush led Gore by 537 votes; Nader took 97,488. Whether Bush or Gore was 'the will of the people' depends entirely on which voting rule we use to 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Mechanism design is reverse game theory. Take strategic behaviour as given, then choose rules to produce desired outcomes. Hurwicz, Maskin, and Myerson shared the 2007 Nobel for this programme.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Roth, Sönmez, and Ünver 2004 applied mechanism design to kidney exchange. The top trading cycles algorithm is strategy-proof, producing thousands of transplants that would otherwise never have occurred.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lessons. Condorcet cycles show majority preferences can be incoherent. Arrow and Gibbard-Satterthwaite show no rule is perfect or fully strategy-proof. Mechanism design accepts strategy and designs around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bridge. Voting institutions shape collective choice. Next chapter — the course finale — applies the full toolkit to climate summits, algorithmic markets, and the limits of game theory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voters, three options. A beats B by majority, B beats C, but C beats A. The group's majority preferences cycle like rock-paper-scissors. There is no Condorcet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Five common voting rules. Plurality, Borda count, instant runoff, Copeland, and approval. Each embodies a different fairness philosophy — and they can disagree on the same preference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Arrow 1951 named four conditions any reasonable voting rule should satisfy. Unrestricted domain, Pareto efficiency, independence of irrelevant alternatives, and non-dictatorship. Each seems indispensable.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Arrow 1951 proved that with three or more alternatives, no ranked-choice voting rule can satisfy all four conditions simultaneously. The right rule cannot exist. Trade-offs are unavoidable.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Gibbard 1973 and Satterthwaite 1975 independently proved that every non-dictatorial voting rule with three or more outcomes is susceptible to strategic manipulation. No rule can make honesty always safe.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Florida Nader supporter with true ranking Nader &gt; Gore &gt; Bush faces the dilemma. Sincere voting helps elect Bush. Strategic voting for Gore prevents the worst outcome. Plurality begs for tactical voting.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Black 1948 and Downs 1957. With single-peaked preferences on a single dimension, two competing parties converge to the median voter in Nash equilibrium. Hotelling's beach problem in political clothing.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failure modes. Multidimensional issues, bimodal distributions, ideologically committed parties, and asymmetric turnout. When the assumptions fail, convergence to the median fails too — and polarization becomes easier to 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2026-05-28T05:55:15Z</dcterms:created>
  <dcterms:modified xsi:type="dcterms:W3CDTF">2026-05-28T05:55:15Z</dcterms:modified>
</cp:coreProperties>
</file>