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class. We're not adding new chemistry — we're handing over the keys. Today is synthesis: how to evaluate a tea, how to source one, how to store it, and how to keep building your practice for the rest of your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Drink with other people. Almost every tea tradition in the world is a hospitality form. Two people describing the same cup are richer, faster, and more honest than one alone. The supertaster gene from Class 4 means you and your friend are tasting different cups — and that's a feature, not a bug. Both descriptions add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on the line. The cup is the axis of the earth — at least for the few minutes it's in your hand. The chapter's emotional close: there is no rush. Slow down. Pay attention. The cup will repay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carry. One: quality is one question; preference is another; keep them separate. Two: the five-dimension framework — appearance, aroma, taste, mouthfeel, finish — is enough to evaluate any tea you meet. Three: the practice is the curriculum. Keep a journal, brew the same leaf three ways, buy small from many vendors, drink with other people. None of that is in any textbook; all of it is the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door open. There is no Class 7. There is the cup in front of you tonight, and the journal you have not yet opened, and a thousand makers you have not yet met. Drink slowly. Take notes. Share with someone. Buy small from many sources. Trust the leaf. Trust your tongue.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questions, kept in separate compartments. Is the leaf well-made — that's the maker's question; you can answer it with the framework. Does it suit you — that's yours alone. Both matter. Both deserve respect. Confusing them is what produces snobs at one extreme and relativists at the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five-dimension framework from Class 4, now applied to evaluation. Dry leaf — what does the unbrewed leaf tell you. Aroma — hot and cooling. Taste — the five basic channels. Mouthfeel — the trigeminal pillar. Finish — the long sweet tail. Each dimension carries one piece of the verdict.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specific origin, harvest year, flush, and grade tells you what you need to evaluate. A label that says only 'Black Tea' is hiding everything. The asymmetry of information on tea packets is almost always intentional — the buyer who doesn't know what to look for pays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Grade names leaf integrity — FTGFOP whole-leaf with tips, OP whole-leaf without, BOP broken. Flush names the seasonal picking. Both should appear on any tea worth buying. The absence of both is a red flag.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Greens and whites want cold, dark, sealed — they decline fast. Oolongs and black teas are forgiving — cool, dark, dry is enough. Only pu'er actually wants to age; it specifically needs moderate humidity (60-75%) and moderate temperature (18-28°C) and ventilation to keep maturing. Spice cabinet, coffee shelf, and any place with strong smells are all places good tea goes to die.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a small journal. Doesn't need to be elaborate. Date, name, source, brewing parameters, three lines of impressions. Within a year, you'll have a personal map of what you've drunk. The journal is the discipline that turns occasional drinking into a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leaf, three brews. Pick a single tea — same packet, same morning. Brew it Western, gongfu, and cold. Take notes on each. You will learn more about brewing in this single afternoon than in a year of reading. The leaf will tell you what it can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Buy small from many. Twenty grams from five vendors teaches you more than a hundred grams from one. Tea is a relationship business — find two or three vendors you trust and the next year takes care of itself. The third-wave tea movement of the past decade has made this dramatically easier than it used to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2026-05-28T05:55:18Z</dcterms:created>
  <dcterms:modified xsi:type="dcterms:W3CDTF">2026-05-28T05:55:18Z</dcterms:modified>
</cp:coreProperties>
</file>