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by holding the title and the image. Ask the room: when you picture a marathon starting line, who do you see? Then point to the storybook crowd: this is closer to the real picture. The first chapter is about dismantling the 'real runner' myth before we ever lace 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Pause on this. Samson, in 2011, found that for distance runners self-efficacy is built primarily through two mechanisms: successful performance accomplishments — completing workouts — and physiological information — learning to interpret your body's signals. That's what every chapter from here is doing.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Ryan and Deci in 2000 distinguished autonomous from controlled motivation. Autonomous reasons — yours — predict persistent behavior far more strongly. One sentence. Tape it to the bathroom mirror. You'll be glad you did around week 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to carry: the average marathoner runs about 4:29 — you belong; most training should feel easy at RPE 3 to 4; your personal why is the bridge between intention and the cold Tuesday alarm. Pause briefly on each.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 with the bridge: next chapter, we'll lace up. The magic of slow — why your easy days should feel almost suspiciously easy, why walking is a strategy not a crutch, and how the 80/20 principle shapes every elite endurance program.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Name the voice. Most beginners carry a quiet belief that real runners are someone else. Rhodes and colleagues in 2016 found that exercise identity — whether you see physical activity as part of who you are — is one of the strongest predictors of sticking with a program. The voice is the wall, not the lungs.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the number on the board. RunRepeat's 2019 analysis of 19.6 million marathon results found the average finishing time was 4 hours and 29 minutes. That's roughly 10:17 per mile — a comfortable jog for many people. The 'real runner' archetype does not match the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Bramble and Lieberman's 2004 endurance running hypothesis: humans didn't evolve to be fast — we evolved to never stop. Sweat glands, Achilles tendons, big glutes, a nuchal ligament — these adaptations only make sense for distance running. Persistence hunting was the original use case.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engines. Your heart, which at rest pumps about 5 litres per minute, can climb to 20–25 L/min in trained athletes — that figure is from StatPearls 2024. Inside each muscle cell, mitochondria — the power plants — multiply with training. More mitochondria, more aerobic energy, more miles.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average runner stores about 2,000 calories of glycogen — enough for roughly 18 to 20 miles. The wall isn't willpower failure; it's a fuel-tank problem. We'll spend a whole chapter on the solution. For now, label the cause.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Rate of Perceived Exertion — RPE — was developed by Gunnar Borg. A meta-analysis by Chen, Fan, and Moe in 2002 confirmed it correlates with heart rate, oxygen consumption, and breathing rate. We'll use a 1-to-10 scale, and most of your training should live at RPE 3 to 4 — easy, conversational. That part surprises everyone.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typical plan runs 16 to 20 weeks. Early weeks: 2 to 3 hours. Building phase: 4 to 6 hours. Peak: 6 to 9 hours per week — about the same as a season of a streaming show. Taper drops back. Most weekday runs are 30 to 60 minutes. Nobody's asking you to run three hours next Tuesday.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Self-Determination Theory, from Ryan and Deci in 2000, names three psychological needs: autonomy, competence, relatedness. Process-oriented training — finishing is the goal, not finishing fast — supports all three. Outcome obsession undermines them. This isn't soft. It's the most supported framework in motivation research.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ClassBuild</dc:creator>
  <cp:lastModifiedBy>ClassBuild</cp:lastModifiedBy>
  <cp:revision>1</cp:revision>
  <dcterms:created xsi:type="dcterms:W3CDTF">2026-05-28T05:55:19Z</dcterms:created>
  <dcterms:modified xsi:type="dcterms:W3CDTF">2026-05-28T05:55:19Z</dcterms:modified>
</cp:coreProperties>
</file>